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052783"/>
              </p:ext>
            </p:extLst>
          </p:nvPr>
        </p:nvGraphicFramePr>
        <p:xfrm>
          <a:off x="683568" y="1012964"/>
          <a:ext cx="8136904" cy="45305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Инструктор по физической культуре</a:t>
                      </a: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Южный федеральный университет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79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 дошкольного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«Организация образовательного процесса в детском саду в условиях реализации ФГОС ДО«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Соответствие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Профессиональная переподготовка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Воспитание, физическая подготовка и обучение детей физической культуре в дошкольном образовании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0793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  <a:p>
                      <a:pPr algn="l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ru-RU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лет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Батищева Оксана 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56</TotalTime>
  <Words>54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4</cp:revision>
  <dcterms:created xsi:type="dcterms:W3CDTF">2021-02-01T11:31:58Z</dcterms:created>
  <dcterms:modified xsi:type="dcterms:W3CDTF">2024-09-12T10:53:59Z</dcterms:modified>
</cp:coreProperties>
</file>