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5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1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92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4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9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76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59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64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5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5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5">
                <a:lumMod val="20000"/>
                <a:lumOff val="80000"/>
              </a:schemeClr>
            </a:gs>
            <a:gs pos="45000">
              <a:schemeClr val="accent5">
                <a:lumMod val="75000"/>
              </a:schemeClr>
            </a:gs>
            <a:gs pos="30000">
              <a:schemeClr val="accent5"/>
            </a:gs>
            <a:gs pos="0">
              <a:schemeClr val="accent6"/>
            </a:gs>
            <a:gs pos="60000">
              <a:schemeClr val="accent2">
                <a:lumMod val="60000"/>
                <a:lumOff val="40000"/>
              </a:schemeClr>
            </a:gs>
            <a:gs pos="141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94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052783"/>
              </p:ext>
            </p:extLst>
          </p:nvPr>
        </p:nvGraphicFramePr>
        <p:xfrm>
          <a:off x="683568" y="1012964"/>
          <a:ext cx="8136904" cy="45305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Занимая должность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Инструктор по физической культуре</a:t>
                      </a:r>
                    </a:p>
                    <a:p>
                      <a:pPr algn="ctr"/>
                      <a:endParaRPr lang="ru-RU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образования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Высшее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Южный федеральный университет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79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Квалификация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 дошкольного образования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Повышение квалификации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«Организация образовательного процесса в детском саду в условиях реализации ФГОС ДО«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Соответствие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Профессиональная переподготовка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Воспитание, физическая подготовка и обучение детей физической культуре в дошкольном образовании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079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Опыт работы</a:t>
                      </a:r>
                    </a:p>
                    <a:p>
                      <a:pPr algn="l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ru-RU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лет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332656"/>
            <a:ext cx="5112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Батищева Оксана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157418107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56</TotalTime>
  <Words>54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Берлин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МАДОУ-26</dc:creator>
  <cp:lastModifiedBy>User</cp:lastModifiedBy>
  <cp:revision>4</cp:revision>
  <dcterms:created xsi:type="dcterms:W3CDTF">2021-02-01T11:31:58Z</dcterms:created>
  <dcterms:modified xsi:type="dcterms:W3CDTF">2024-09-12T10:53:59Z</dcterms:modified>
</cp:coreProperties>
</file>