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92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4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76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9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6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5">
                <a:lumMod val="20000"/>
                <a:lumOff val="80000"/>
              </a:schemeClr>
            </a:gs>
            <a:gs pos="45000">
              <a:schemeClr val="accent5">
                <a:lumMod val="75000"/>
              </a:schemeClr>
            </a:gs>
            <a:gs pos="30000">
              <a:schemeClr val="accent5"/>
            </a:gs>
            <a:gs pos="0">
              <a:schemeClr val="accent6"/>
            </a:gs>
            <a:gs pos="60000">
              <a:schemeClr val="accent2">
                <a:lumMod val="60000"/>
                <a:lumOff val="40000"/>
              </a:schemeClr>
            </a:gs>
            <a:gs pos="141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94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896846"/>
              </p:ext>
            </p:extLst>
          </p:nvPr>
        </p:nvGraphicFramePr>
        <p:xfrm>
          <a:off x="683568" y="1052736"/>
          <a:ext cx="8136904" cy="453059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Занимая должность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Педагог-психолог</a:t>
                      </a:r>
                    </a:p>
                    <a:p>
                      <a:pPr algn="ctr"/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Высшее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Армавирский государственный педагогический институт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79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 математики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Повышение квалификации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«Организация образовательного процесса в детском саду в условиях реализации ФГОС ДО»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Соответствие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Профессиональная переподготовка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«Психология и педагогика в дошкольном образовании»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0793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</a:p>
                    <a:p>
                      <a:pPr algn="l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42 года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332656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Черачева</a:t>
            </a:r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Ирина Григорьевна</a:t>
            </a:r>
          </a:p>
        </p:txBody>
      </p:sp>
    </p:spTree>
    <p:extLst>
      <p:ext uri="{BB962C8B-B14F-4D97-AF65-F5344CB8AC3E}">
        <p14:creationId xmlns:p14="http://schemas.microsoft.com/office/powerpoint/2010/main" val="15741810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59</TotalTime>
  <Words>47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Берлин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МАДОУ-26</dc:creator>
  <cp:lastModifiedBy>User</cp:lastModifiedBy>
  <cp:revision>5</cp:revision>
  <dcterms:created xsi:type="dcterms:W3CDTF">2021-02-01T11:31:58Z</dcterms:created>
  <dcterms:modified xsi:type="dcterms:W3CDTF">2024-09-12T11:32:32Z</dcterms:modified>
</cp:coreProperties>
</file>