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770317"/>
              </p:ext>
            </p:extLst>
          </p:nvPr>
        </p:nvGraphicFramePr>
        <p:xfrm>
          <a:off x="683568" y="1052736"/>
          <a:ext cx="8136904" cy="43891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воспитатель</a:t>
                      </a: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Кировоградский государственный педагогический институт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79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начальных классов</a:t>
                      </a:r>
                    </a:p>
                    <a:p>
                      <a:pPr algn="ctr"/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«Организация образовательного процесса в детском саду в условиях реализации ФГОС ДО»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Соответствие</a:t>
                      </a:r>
                    </a:p>
                    <a:p>
                      <a:pPr algn="ctr"/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  <a:p>
                      <a:pPr algn="l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год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Халачян</a:t>
            </a:r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Егнар</a:t>
            </a:r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Сетраковна</a:t>
            </a:r>
            <a:endParaRPr lang="ru-RU" sz="2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70</TotalTime>
  <Words>38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7</cp:revision>
  <dcterms:created xsi:type="dcterms:W3CDTF">2021-02-01T11:31:58Z</dcterms:created>
  <dcterms:modified xsi:type="dcterms:W3CDTF">2024-09-12T11:43:52Z</dcterms:modified>
</cp:coreProperties>
</file>