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6425"/>
              </p:ext>
            </p:extLst>
          </p:nvPr>
        </p:nvGraphicFramePr>
        <p:xfrm>
          <a:off x="611560" y="1340768"/>
          <a:ext cx="8136904" cy="417138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высшее,</a:t>
                      </a:r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Адыгейский государственный университет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2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 дошкольного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4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 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Кравцова Юлия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46</TotalTime>
  <Words>38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3</cp:revision>
  <dcterms:created xsi:type="dcterms:W3CDTF">2021-02-01T11:31:58Z</dcterms:created>
  <dcterms:modified xsi:type="dcterms:W3CDTF">2024-09-12T10:44:11Z</dcterms:modified>
</cp:coreProperties>
</file>