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606371"/>
              </p:ext>
            </p:extLst>
          </p:nvPr>
        </p:nvGraphicFramePr>
        <p:xfrm>
          <a:off x="683568" y="1012965"/>
          <a:ext cx="8136904" cy="556233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5607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 дополнительного образования по </a:t>
                      </a:r>
                      <a:r>
                        <a:rPr lang="ru-RU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изодеятельности</a:t>
                      </a:r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607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Армавирский лингвистический социальный институт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985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начальных классов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8289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«Современные технологии дополнительного образования дошкольников, ориентированные на требования ФГОС ДО»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925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Высшая квалификационная 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5607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Изобразительное искусство: теория и методика преподавания в образовательной организации»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793844"/>
                  </a:ext>
                </a:extLst>
              </a:tr>
              <a:tr h="60034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17 лет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Питенко</a:t>
            </a:r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Елена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62</TotalTime>
  <Words>57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5</cp:revision>
  <dcterms:created xsi:type="dcterms:W3CDTF">2021-02-01T11:31:58Z</dcterms:created>
  <dcterms:modified xsi:type="dcterms:W3CDTF">2024-09-12T11:21:02Z</dcterms:modified>
</cp:coreProperties>
</file>