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079973"/>
              </p:ext>
            </p:extLst>
          </p:nvPr>
        </p:nvGraphicFramePr>
        <p:xfrm>
          <a:off x="683568" y="1012964"/>
          <a:ext cx="8136904" cy="45305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воспитатель</a:t>
                      </a: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Армавирский лингвистический социальный институт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79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физиология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«Планирование и реализация образовательного процесса в ДОУ с учетом требований ФГОС ДО»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Первая квалификационная 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Профессиональная переподготовка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начальных классов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0793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  <a:p>
                      <a:pPr algn="l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 лет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Рязанцева Елена Васильевна</a:t>
            </a: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74</TotalTime>
  <Words>44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5</cp:revision>
  <dcterms:created xsi:type="dcterms:W3CDTF">2021-02-01T11:31:58Z</dcterms:created>
  <dcterms:modified xsi:type="dcterms:W3CDTF">2024-09-12T11:12:07Z</dcterms:modified>
</cp:coreProperties>
</file>