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1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92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4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98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476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5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 bwMode="ltGray"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64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4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8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8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5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75000"/>
              </a:schemeClr>
            </a:gs>
            <a:gs pos="30000">
              <a:schemeClr val="accent5"/>
            </a:gs>
            <a:gs pos="0">
              <a:schemeClr val="accent6"/>
            </a:gs>
            <a:gs pos="60000">
              <a:schemeClr val="accent2">
                <a:lumMod val="60000"/>
                <a:lumOff val="40000"/>
              </a:schemeClr>
            </a:gs>
            <a:gs pos="141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5E21-288B-4CB4-BCEA-42C8048D1BF3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99FE-B617-4403-8A1E-E4114B154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3942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75810"/>
              </p:ext>
            </p:extLst>
          </p:nvPr>
        </p:nvGraphicFramePr>
        <p:xfrm>
          <a:off x="683568" y="1052736"/>
          <a:ext cx="8136904" cy="50792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Занимая должность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</a:t>
                      </a:r>
                    </a:p>
                    <a:p>
                      <a:pPr algn="ctr"/>
                      <a:endParaRPr lang="ru-RU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образования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Армавирский государственный университет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79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Квалификация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начальных классов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22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Повышение квалификации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«Организация образовательного процесса в детском саду в условиях реализации ФГОС ДО»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Высшая квалификационная категория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Профессиональная переподготовка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«Воспитатель дошкольного образовательного учреждения (ДОУ)»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0793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</a:p>
                    <a:p>
                      <a:pPr algn="l"/>
                      <a:endParaRPr lang="ru-RU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 лет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332656"/>
            <a:ext cx="51125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Щапова Евгения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5741810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63</TotalTime>
  <Words>49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МАДОУ-26</dc:creator>
  <cp:lastModifiedBy>User</cp:lastModifiedBy>
  <cp:revision>6</cp:revision>
  <dcterms:created xsi:type="dcterms:W3CDTF">2021-02-01T11:31:58Z</dcterms:created>
  <dcterms:modified xsi:type="dcterms:W3CDTF">2024-09-12T11:36:25Z</dcterms:modified>
</cp:coreProperties>
</file>