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20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526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85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317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2929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8498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198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4767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359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 bwMode="ltGray"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5642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250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248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155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606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08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860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18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978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653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5000">
              <a:schemeClr val="accent5">
                <a:lumMod val="20000"/>
                <a:lumOff val="80000"/>
              </a:schemeClr>
            </a:gs>
            <a:gs pos="45000">
              <a:schemeClr val="accent5">
                <a:lumMod val="75000"/>
              </a:schemeClr>
            </a:gs>
            <a:gs pos="30000">
              <a:schemeClr val="accent5"/>
            </a:gs>
            <a:gs pos="0">
              <a:schemeClr val="accent6"/>
            </a:gs>
            <a:gs pos="60000">
              <a:schemeClr val="accent2">
                <a:lumMod val="60000"/>
                <a:lumOff val="40000"/>
              </a:schemeClr>
            </a:gs>
            <a:gs pos="141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7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05E21-288B-4CB4-BCEA-42C8048D1BF3}" type="datetimeFigureOut">
              <a:rPr lang="ru-RU" smtClean="0"/>
              <a:t>12.09.2024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D99FE-B617-4403-8A1E-E4114B1547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3942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  <p:sldLayoutId id="2147483780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375810"/>
              </p:ext>
            </p:extLst>
          </p:nvPr>
        </p:nvGraphicFramePr>
        <p:xfrm>
          <a:off x="683568" y="1052736"/>
          <a:ext cx="8136904" cy="507923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Занимая должность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воспитатель</a:t>
                      </a:r>
                    </a:p>
                    <a:p>
                      <a:pPr algn="ctr"/>
                      <a:endParaRPr lang="ru-RU" b="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Уровень образования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Высшее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Армавирский государственный университет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54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796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Квалификация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Учитель начальных классов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8224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Повышение квалификации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«Организация образовательного процесса в детском саду в условиях реализации ФГОС ДО»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736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Категория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Высшая квалификационная категория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736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Профессиональная переподготовка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«Воспитатель дошкольного образовательного учреждения (ДОУ)»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0793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Опыт работы</a:t>
                      </a:r>
                    </a:p>
                    <a:p>
                      <a:pPr algn="l"/>
                      <a:endParaRPr lang="ru-RU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11 лет</a:t>
                      </a:r>
                      <a:endParaRPr lang="ru-RU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23728" y="332656"/>
            <a:ext cx="51125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Щапова Евгения Александровна</a:t>
            </a:r>
          </a:p>
        </p:txBody>
      </p:sp>
    </p:spTree>
    <p:extLst>
      <p:ext uri="{BB962C8B-B14F-4D97-AF65-F5344CB8AC3E}">
        <p14:creationId xmlns:p14="http://schemas.microsoft.com/office/powerpoint/2010/main" val="1574181072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Индикатор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63</TotalTime>
  <Words>49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Trebuchet MS</vt:lpstr>
      <vt:lpstr>Берлин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МАДОУ-26</dc:creator>
  <cp:lastModifiedBy>User</cp:lastModifiedBy>
  <cp:revision>6</cp:revision>
  <dcterms:created xsi:type="dcterms:W3CDTF">2021-02-01T11:31:58Z</dcterms:created>
  <dcterms:modified xsi:type="dcterms:W3CDTF">2024-09-12T11:36:25Z</dcterms:modified>
</cp:coreProperties>
</file>