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20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52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858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317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2929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849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198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476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359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 bwMode="ltGray"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5642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25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24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155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60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08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86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18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7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653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chemeClr val="accent5">
                <a:lumMod val="20000"/>
                <a:lumOff val="80000"/>
              </a:schemeClr>
            </a:gs>
            <a:gs pos="45000">
              <a:schemeClr val="accent5">
                <a:lumMod val="75000"/>
              </a:schemeClr>
            </a:gs>
            <a:gs pos="30000">
              <a:schemeClr val="accent5"/>
            </a:gs>
            <a:gs pos="0">
              <a:schemeClr val="accent6"/>
            </a:gs>
            <a:gs pos="60000">
              <a:schemeClr val="accent2">
                <a:lumMod val="60000"/>
                <a:lumOff val="40000"/>
              </a:schemeClr>
            </a:gs>
            <a:gs pos="141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7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3942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  <p:sldLayoutId id="2147483780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71763"/>
              </p:ext>
            </p:extLst>
          </p:nvPr>
        </p:nvGraphicFramePr>
        <p:xfrm>
          <a:off x="611560" y="894501"/>
          <a:ext cx="8136904" cy="563442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Занимая должность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старший воспитатель</a:t>
                      </a:r>
                    </a:p>
                    <a:p>
                      <a:pPr algn="ctr"/>
                      <a:endParaRPr lang="ru-RU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Уровень образования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высшее</a:t>
                      </a:r>
                      <a:r>
                        <a:rPr lang="ru-RU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Кубанский государственный аграрный университет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7272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Профессиональная переподготовка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Центр дополнительного образования г. Краснодар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Квалификация</a:t>
                      </a:r>
                      <a:r>
                        <a:rPr lang="ru-RU" dirty="0"/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Формирование субъектной позиции детей дошкольного возраста в условиях детского сада и семьи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Повышение квалификации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«Организация образовательного процесса в детском саду в условиях реализации ФГОС ДО»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0409267"/>
                  </a:ext>
                </a:extLst>
              </a:tr>
              <a:tr h="619472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Категория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Соответствие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Опыт работы</a:t>
                      </a:r>
                    </a:p>
                    <a:p>
                      <a:pPr algn="l"/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 год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23728" y="332656"/>
            <a:ext cx="51125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Воронина Татьяна Сергеевна</a:t>
            </a:r>
          </a:p>
        </p:txBody>
      </p:sp>
    </p:spTree>
    <p:extLst>
      <p:ext uri="{BB962C8B-B14F-4D97-AF65-F5344CB8AC3E}">
        <p14:creationId xmlns:p14="http://schemas.microsoft.com/office/powerpoint/2010/main" val="1574181072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Индикатор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51</TotalTime>
  <Words>56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Берлин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МАДОУ-26</dc:creator>
  <cp:lastModifiedBy>User</cp:lastModifiedBy>
  <cp:revision>4</cp:revision>
  <dcterms:created xsi:type="dcterms:W3CDTF">2021-02-01T11:31:58Z</dcterms:created>
  <dcterms:modified xsi:type="dcterms:W3CDTF">2024-09-12T11:00:18Z</dcterms:modified>
</cp:coreProperties>
</file>